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4" r:id="rId4"/>
    <p:sldId id="275" r:id="rId5"/>
    <p:sldId id="276" r:id="rId6"/>
    <p:sldId id="277" r:id="rId7"/>
    <p:sldId id="278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SEGUE-ME, VEM, SEGUE-ME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SEGUE-ME, VEM, SEGUE-ME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Escuta a voz do meu Jesus: </a:t>
            </a:r>
          </a:p>
          <a:p>
            <a:r>
              <a:rPr lang="pt-BR" dirty="0"/>
              <a:t>“Segue-Me, vem, segue-Me! </a:t>
            </a:r>
          </a:p>
          <a:p>
            <a:r>
              <a:rPr lang="pt-BR" dirty="0"/>
              <a:t>Guiar-te-ei à eterna luz; </a:t>
            </a:r>
          </a:p>
          <a:p>
            <a:r>
              <a:rPr lang="pt-BR" dirty="0"/>
              <a:t>Segue-Me, vem, segue-Me. </a:t>
            </a:r>
          </a:p>
        </p:txBody>
      </p:sp>
    </p:spTree>
    <p:extLst>
      <p:ext uri="{BB962C8B-B14F-4D97-AF65-F5344CB8AC3E}">
        <p14:creationId xmlns:p14="http://schemas.microsoft.com/office/powerpoint/2010/main" val="1489361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SEGUE-ME, VEM, SEGUE-ME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ti, Eu toda a Lei cumpri; </a:t>
            </a:r>
          </a:p>
          <a:p>
            <a:r>
              <a:rPr lang="pt-BR" dirty="0"/>
              <a:t>Por ti, o amargo fel bebi; </a:t>
            </a:r>
          </a:p>
          <a:p>
            <a:r>
              <a:rPr lang="pt-BR" dirty="0"/>
              <a:t>Por ti, a morte já sofri; </a:t>
            </a:r>
          </a:p>
          <a:p>
            <a:r>
              <a:rPr lang="pt-BR" dirty="0"/>
              <a:t>Segue-Me, vem, segue-Me.”</a:t>
            </a:r>
          </a:p>
        </p:txBody>
      </p:sp>
    </p:spTree>
    <p:extLst>
      <p:ext uri="{BB962C8B-B14F-4D97-AF65-F5344CB8AC3E}">
        <p14:creationId xmlns:p14="http://schemas.microsoft.com/office/powerpoint/2010/main" val="4207575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SEGUE-ME, VEM, SEGUE-ME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“Liberto dos pecados teus, </a:t>
            </a:r>
          </a:p>
          <a:p>
            <a:r>
              <a:rPr lang="pt-BR" dirty="0"/>
              <a:t>Segue-Me, vem, segue-Me. </a:t>
            </a:r>
          </a:p>
          <a:p>
            <a:r>
              <a:rPr lang="pt-BR" dirty="0"/>
              <a:t>Guiar-te-ei aos altos Céus; </a:t>
            </a:r>
          </a:p>
          <a:p>
            <a:r>
              <a:rPr lang="pt-BR" dirty="0"/>
              <a:t>Segue-Me, vem, segue-Me. </a:t>
            </a:r>
          </a:p>
        </p:txBody>
      </p:sp>
    </p:spTree>
    <p:extLst>
      <p:ext uri="{BB962C8B-B14F-4D97-AF65-F5344CB8AC3E}">
        <p14:creationId xmlns:p14="http://schemas.microsoft.com/office/powerpoint/2010/main" val="1923804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SEGUE-ME, VEM, SEGUE-ME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quantas vezes te chamei, </a:t>
            </a:r>
          </a:p>
          <a:p>
            <a:r>
              <a:rPr lang="pt-BR" dirty="0"/>
              <a:t>E tu quebraste a Minha Lei; </a:t>
            </a:r>
          </a:p>
          <a:p>
            <a:r>
              <a:rPr lang="pt-BR" dirty="0"/>
              <a:t>Mas fiador teu Eu fiquei; </a:t>
            </a:r>
          </a:p>
          <a:p>
            <a:r>
              <a:rPr lang="pt-BR" dirty="0"/>
              <a:t>Segue-Me, vem, segue-Me.”</a:t>
            </a:r>
          </a:p>
        </p:txBody>
      </p:sp>
    </p:spTree>
    <p:extLst>
      <p:ext uri="{BB962C8B-B14F-4D97-AF65-F5344CB8AC3E}">
        <p14:creationId xmlns:p14="http://schemas.microsoft.com/office/powerpoint/2010/main" val="3780222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SEGUE-ME, VEM, SEGUE-ME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Sim, meu Jesus, Te seguirei, </a:t>
            </a:r>
          </a:p>
          <a:p>
            <a:r>
              <a:rPr lang="pt-BR" dirty="0"/>
              <a:t>Seguirei, sim, seguirei; </a:t>
            </a:r>
          </a:p>
          <a:p>
            <a:r>
              <a:rPr lang="pt-BR" dirty="0"/>
              <a:t>Por Ti, eu tudo deixarei, </a:t>
            </a:r>
          </a:p>
          <a:p>
            <a:r>
              <a:rPr lang="pt-BR" dirty="0"/>
              <a:t>Deixarei, sim, deixarei. </a:t>
            </a:r>
          </a:p>
        </p:txBody>
      </p:sp>
    </p:spTree>
    <p:extLst>
      <p:ext uri="{BB962C8B-B14F-4D97-AF65-F5344CB8AC3E}">
        <p14:creationId xmlns:p14="http://schemas.microsoft.com/office/powerpoint/2010/main" val="3054321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SEGUE-ME, VEM, SEGUE-ME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157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 débil sou e sem vigor; </a:t>
            </a:r>
          </a:p>
          <a:p>
            <a:r>
              <a:rPr lang="pt-BR" dirty="0"/>
              <a:t>Sem Ti, não posso </a:t>
            </a:r>
          </a:p>
          <a:p>
            <a:r>
              <a:rPr lang="pt-BR" dirty="0"/>
              <a:t>andar, Senhor; </a:t>
            </a:r>
          </a:p>
          <a:p>
            <a:r>
              <a:rPr lang="pt-BR" dirty="0"/>
              <a:t>Mas enche-me do Teu vigor! </a:t>
            </a:r>
          </a:p>
          <a:p>
            <a:r>
              <a:rPr lang="pt-BR" dirty="0"/>
              <a:t>Seguirei, sim, seguirei!</a:t>
            </a:r>
          </a:p>
        </p:txBody>
      </p:sp>
    </p:spTree>
    <p:extLst>
      <p:ext uri="{BB962C8B-B14F-4D97-AF65-F5344CB8AC3E}">
        <p14:creationId xmlns:p14="http://schemas.microsoft.com/office/powerpoint/2010/main" val="1797340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202</Words>
  <Application>Microsoft Office PowerPoint</Application>
  <PresentationFormat>Apresentação na tela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SEGUE-ME, VEM, SEGUE-ME</vt:lpstr>
      <vt:lpstr>SEGUE-ME, VEM, SEGUE-ME</vt:lpstr>
      <vt:lpstr>SEGUE-ME, VEM, SEGUE-ME</vt:lpstr>
      <vt:lpstr>SEGUE-ME, VEM, SEGUE-ME</vt:lpstr>
      <vt:lpstr>SEGUE-ME, VEM, SEGUE-ME</vt:lpstr>
      <vt:lpstr>SEGUE-ME, VEM, SEGUE-ME</vt:lpstr>
      <vt:lpstr>SEGUE-ME, VEM, SEGUE-ME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2019-06-12T22:05:54Z</dcterms:modified>
</cp:coreProperties>
</file>

<file path=docProps/thumbnail.jpeg>
</file>